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6DAE0A-0C1F-44BC-9847-0189F6D5D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81C11F-2003-4E4B-A005-BCA36E389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8D05A6-4B9B-46A8-A337-968772C2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2A1A16-8534-4CDD-B533-52CC40AF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1B6083-3B63-488D-9DC8-A9533D67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53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D7F3AD-2E81-4C3F-8B7B-0EEB0625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4A1772-E5B8-48DB-8A08-F85399A50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087E1F-3563-4255-9465-03D791FA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5F1CC3-33CD-4407-83CF-9E1FE561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5496C2-ACB5-426C-BE47-DC04DEBF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67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952FFF9-26D9-40D0-B425-6D36A695E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C39928-A766-43BF-8FF1-19020B303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D3D15B-2FAC-43D5-ACFF-F55964B9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D4D70F-699D-42C5-B15D-531C5196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6AF0CF-FFD4-4AF0-9E43-6BEB4B01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20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039828-8475-4314-9F0A-4F19EAC0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AB138F-013F-43A3-86F9-1726F9109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E6386F-D391-4039-B545-B619FEC8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EAA30C-4D4D-4501-94B2-CB70994D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979313-0B07-49F2-BA4D-AD23F346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16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47A9A2-D067-46F5-B43E-5AAB98E1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037382-787C-4C9E-B30C-089235233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3870F0-F872-45FB-80E7-F80F1E84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4601D3-F2F8-4153-88C2-5B583D17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F471AE-94D4-4A8A-9655-892B0B0C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5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C32406-D93F-4715-B452-9231CDA3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A620B1-5975-4B03-9461-F93C4A263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8430C5-AC37-4D5F-9F9B-7510363A1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BC7368-42B8-492E-82D8-43E1984E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B92D75-27AD-4ADF-A62C-55B100E4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8B5CE5-3694-4B6D-8449-0E22020C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12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837629-49F3-459A-9CBB-F0574A8A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9959CC-E2C0-4F35-B656-307ACAB3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915F0E-421C-4AD7-9459-A3C46E64E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7079956-AE80-4E79-BC23-85850AB95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03D443-692E-41F0-AF5E-0FEDC3181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810C97E-0982-49B0-A972-2982A8A0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91D649B-9219-4EBC-A954-6D5C0841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1DD893B-C648-4275-8C8F-0DB42434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64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EB444D-B18C-4927-9462-062C1805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3ADD0EB-EEC7-4EE4-8742-B6B7DF85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58530C9-202B-4294-9F31-6DCE83AC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055EC6-6059-4BE3-96BC-508E4E36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14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E0E7CA2-B19F-4280-99E5-50F26F60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13E81B4-AC9C-4FD9-AE51-769FE21F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75EDEA-DE4F-451B-9C21-EC060A31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7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B9492A-FB8D-42DE-94F8-D73C1C2B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B41378-3E4A-472B-B08B-58A057B8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E325C5-20A0-4BEA-9FCB-ADE0A9B3D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6DEF8F-7878-43F8-AD35-B631A95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73A427-C09A-4CC7-AC9A-112571A3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825C76-F81D-4AE1-8879-04A8D174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3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C0AADE-C5C4-4522-B601-BB20B988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25A73A-F3B6-45FE-9299-3E74DEFCB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F838D2E-7D4C-402F-838F-9BB3D3B61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729085-4E2C-4A58-9D82-F79F6A50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53D93F-E3B8-4D39-9B5F-3AD7F4BA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ACACD5-DC52-4871-AE2E-9A9F02B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1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07282C-55C6-4A04-9405-AAB6AA55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C52782-EA39-4FFA-83F8-678F77411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6A21D6-CF89-47BE-9B95-5A7B1DF21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DB5CD-9267-45EA-835D-FCC60A8CE6ED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54DEFC-1ABF-4FD0-BCAE-89572B4DA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377062-498C-4D92-AC38-16589D620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D600-3047-4397-8ED4-90C73ED15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2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C52F2A-1ED0-48F6-AF53-8D3669DC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57" y="1331787"/>
            <a:ext cx="8819496" cy="444822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E5D2D38-B610-40ED-833F-5538B0707DA2}"/>
              </a:ext>
            </a:extLst>
          </p:cNvPr>
          <p:cNvSpPr/>
          <p:nvPr/>
        </p:nvSpPr>
        <p:spPr>
          <a:xfrm>
            <a:off x="2885813" y="1971413"/>
            <a:ext cx="3103926" cy="1526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70F9708-2537-4EB1-AE2D-A8D11093F2A6}"/>
              </a:ext>
            </a:extLst>
          </p:cNvPr>
          <p:cNvSpPr/>
          <p:nvPr/>
        </p:nvSpPr>
        <p:spPr>
          <a:xfrm>
            <a:off x="5838738" y="1820411"/>
            <a:ext cx="536895" cy="133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31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87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9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1011883-1861-450F-9351-3D2720B4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66" y="1045851"/>
            <a:ext cx="8603120" cy="466705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C192208-CD07-4578-832A-76DF682354F0}"/>
              </a:ext>
            </a:extLst>
          </p:cNvPr>
          <p:cNvSpPr/>
          <p:nvPr/>
        </p:nvSpPr>
        <p:spPr>
          <a:xfrm>
            <a:off x="5947794" y="2256639"/>
            <a:ext cx="2608977" cy="528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3D8BFBB-E9C1-4D12-9A7E-CC15C9E0827A}"/>
              </a:ext>
            </a:extLst>
          </p:cNvPr>
          <p:cNvSpPr/>
          <p:nvPr/>
        </p:nvSpPr>
        <p:spPr>
          <a:xfrm rot="448422">
            <a:off x="7146314" y="2603114"/>
            <a:ext cx="1309186" cy="687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A000CC2-CA6B-49A2-9D59-54C99CF627F4}"/>
              </a:ext>
            </a:extLst>
          </p:cNvPr>
          <p:cNvSpPr/>
          <p:nvPr/>
        </p:nvSpPr>
        <p:spPr>
          <a:xfrm rot="568751">
            <a:off x="6033906" y="2367288"/>
            <a:ext cx="1387540" cy="528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76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3D163D-1695-43E6-8D41-1B3419E4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46" y="760629"/>
            <a:ext cx="9267919" cy="47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D040A0-E817-48F5-9F2C-C5B8BBF52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96535"/>
            <a:ext cx="7976681" cy="36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796DE0-9134-47B5-8F42-09B54FBBF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98" y="1215400"/>
            <a:ext cx="8658589" cy="43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467E7AE-3F6D-46CC-84F4-C52CC3D6D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34" y="842795"/>
            <a:ext cx="8104961" cy="49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0BC8688-C9AB-4864-9921-044E8FA4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866775"/>
            <a:ext cx="69246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6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FBA59D-15D9-4AB1-A93A-845AC166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47" y="1149292"/>
            <a:ext cx="8607103" cy="39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7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62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2024-08-06T08:42:26Z</dcterms:created>
  <dcterms:modified xsi:type="dcterms:W3CDTF">2024-08-06T08:42:43Z</dcterms:modified>
</cp:coreProperties>
</file>